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1" r:id="rId3"/>
    <p:sldId id="257" r:id="rId4"/>
    <p:sldId id="260" r:id="rId5"/>
    <p:sldId id="266" r:id="rId6"/>
    <p:sldId id="258" r:id="rId7"/>
    <p:sldId id="261" r:id="rId8"/>
    <p:sldId id="267" r:id="rId9"/>
    <p:sldId id="259" r:id="rId10"/>
    <p:sldId id="263" r:id="rId11"/>
    <p:sldId id="270" r:id="rId12"/>
    <p:sldId id="264" r:id="rId13"/>
    <p:sldId id="269" r:id="rId14"/>
    <p:sldId id="268" r:id="rId15"/>
  </p:sldIdLst>
  <p:sldSz cx="9144000" cy="6858000" type="screen4x3"/>
  <p:notesSz cx="6858000" cy="9144000"/>
  <p:defaultTextStyle>
    <a:defPPr>
      <a:defRPr lang="nn-NO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Tittel" id="{D1D61A5A-4984-4780-8D65-C5D152ABBB22}">
          <p14:sldIdLst>
            <p14:sldId id="256"/>
          </p14:sldIdLst>
        </p14:section>
        <p14:section name="Dag 1" id="{7DF87ACD-9CC0-456A-B0E4-181B71569731}">
          <p14:sldIdLst>
            <p14:sldId id="271"/>
            <p14:sldId id="257"/>
            <p14:sldId id="260"/>
            <p14:sldId id="266"/>
          </p14:sldIdLst>
        </p14:section>
        <p14:section name="Dag 2" id="{D1C70E3F-B1C3-4D4F-A4C8-2B39F1D1E0B0}">
          <p14:sldIdLst>
            <p14:sldId id="258"/>
            <p14:sldId id="261"/>
            <p14:sldId id="267"/>
          </p14:sldIdLst>
        </p14:section>
        <p14:section name="Dag 3" id="{A48253D7-0566-4098-805E-A3CFA660B5C1}">
          <p14:sldIdLst>
            <p14:sldId id="259"/>
            <p14:sldId id="263"/>
            <p14:sldId id="270"/>
            <p14:sldId id="264"/>
            <p14:sldId id="269"/>
            <p14:sldId id="268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accent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1AC142-14CA-4FB9-B521-361BFC0CF445}" v="4" dt="2025-02-07T13:31:30.6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87" autoAdjust="0"/>
    <p:restoredTop sz="94582" autoAdjust="0"/>
  </p:normalViewPr>
  <p:slideViewPr>
    <p:cSldViewPr>
      <p:cViewPr varScale="1">
        <p:scale>
          <a:sx n="74" d="100"/>
          <a:sy n="74" d="100"/>
        </p:scale>
        <p:origin x="584" y="36"/>
      </p:cViewPr>
      <p:guideLst/>
    </p:cSldViewPr>
  </p:slideViewPr>
  <p:outlineViewPr>
    <p:cViewPr>
      <p:scale>
        <a:sx n="33" d="100"/>
        <a:sy n="33" d="100"/>
      </p:scale>
      <p:origin x="0" y="-74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2332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ik Røsæg" userId="fee7a517-fd47-4053-b846-1cf4c744555b" providerId="ADAL" clId="{B91AC142-14CA-4FB9-B521-361BFC0CF445}"/>
    <pc:docChg chg="undo redo custSel addSld modSld modSection">
      <pc:chgData name="Erik Røsæg" userId="fee7a517-fd47-4053-b846-1cf4c744555b" providerId="ADAL" clId="{B91AC142-14CA-4FB9-B521-361BFC0CF445}" dt="2025-02-07T13:33:52.826" v="143" actId="113"/>
      <pc:docMkLst>
        <pc:docMk/>
      </pc:docMkLst>
      <pc:sldChg chg="modSp mod">
        <pc:chgData name="Erik Røsæg" userId="fee7a517-fd47-4053-b846-1cf4c744555b" providerId="ADAL" clId="{B91AC142-14CA-4FB9-B521-361BFC0CF445}" dt="2025-02-07T13:11:31.125" v="3" actId="6549"/>
        <pc:sldMkLst>
          <pc:docMk/>
          <pc:sldMk cId="0" sldId="256"/>
        </pc:sldMkLst>
        <pc:spChg chg="mod">
          <ac:chgData name="Erik Røsæg" userId="fee7a517-fd47-4053-b846-1cf4c744555b" providerId="ADAL" clId="{B91AC142-14CA-4FB9-B521-361BFC0CF445}" dt="2025-02-07T13:11:31.125" v="3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Erik Røsæg" userId="fee7a517-fd47-4053-b846-1cf4c744555b" providerId="ADAL" clId="{B91AC142-14CA-4FB9-B521-361BFC0CF445}" dt="2025-02-07T13:17:42.559" v="84" actId="20577"/>
        <pc:sldMkLst>
          <pc:docMk/>
          <pc:sldMk cId="704240336" sldId="266"/>
        </pc:sldMkLst>
        <pc:spChg chg="mod">
          <ac:chgData name="Erik Røsæg" userId="fee7a517-fd47-4053-b846-1cf4c744555b" providerId="ADAL" clId="{B91AC142-14CA-4FB9-B521-361BFC0CF445}" dt="2025-02-07T13:14:43.496" v="12" actId="20577"/>
          <ac:spMkLst>
            <pc:docMk/>
            <pc:sldMk cId="704240336" sldId="266"/>
            <ac:spMk id="2" creationId="{58DB35B3-1AF6-7A37-3D5A-27CD8B692DCA}"/>
          </ac:spMkLst>
        </pc:spChg>
        <pc:spChg chg="mod">
          <ac:chgData name="Erik Røsæg" userId="fee7a517-fd47-4053-b846-1cf4c744555b" providerId="ADAL" clId="{B91AC142-14CA-4FB9-B521-361BFC0CF445}" dt="2025-02-07T13:17:42.559" v="84" actId="20577"/>
          <ac:spMkLst>
            <pc:docMk/>
            <pc:sldMk cId="704240336" sldId="266"/>
            <ac:spMk id="3" creationId="{5191BB01-25E0-742B-55F7-BC0E5AD22F37}"/>
          </ac:spMkLst>
        </pc:spChg>
      </pc:sldChg>
      <pc:sldChg chg="modSp new mod">
        <pc:chgData name="Erik Røsæg" userId="fee7a517-fd47-4053-b846-1cf4c744555b" providerId="ADAL" clId="{B91AC142-14CA-4FB9-B521-361BFC0CF445}" dt="2025-02-07T13:33:52.826" v="143" actId="113"/>
        <pc:sldMkLst>
          <pc:docMk/>
          <pc:sldMk cId="2773049823" sldId="271"/>
        </pc:sldMkLst>
        <pc:spChg chg="mod">
          <ac:chgData name="Erik Røsæg" userId="fee7a517-fd47-4053-b846-1cf4c744555b" providerId="ADAL" clId="{B91AC142-14CA-4FB9-B521-361BFC0CF445}" dt="2025-02-07T13:26:03.622" v="97" actId="20577"/>
          <ac:spMkLst>
            <pc:docMk/>
            <pc:sldMk cId="2773049823" sldId="271"/>
            <ac:spMk id="2" creationId="{F47FEE19-370F-32D6-4967-60EC6C9D2501}"/>
          </ac:spMkLst>
        </pc:spChg>
        <pc:spChg chg="mod">
          <ac:chgData name="Erik Røsæg" userId="fee7a517-fd47-4053-b846-1cf4c744555b" providerId="ADAL" clId="{B91AC142-14CA-4FB9-B521-361BFC0CF445}" dt="2025-02-07T13:33:52.826" v="143" actId="113"/>
          <ac:spMkLst>
            <pc:docMk/>
            <pc:sldMk cId="2773049823" sldId="271"/>
            <ac:spMk id="3" creationId="{440ED8E3-3DAF-E4A0-44AD-976EFF7A5A74}"/>
          </ac:spMkLst>
        </pc:spChg>
      </pc:sldChg>
    </pc:docChg>
  </pc:docChgLst>
  <pc:docChgLst>
    <pc:chgData name="Erik Røsæg" userId="fee7a517-fd47-4053-b846-1cf4c744555b" providerId="ADAL" clId="{798786EB-8092-47DF-8508-640D31054375}"/>
    <pc:docChg chg="custSel modSld modMainMaster modSection">
      <pc:chgData name="Erik Røsæg" userId="fee7a517-fd47-4053-b846-1cf4c744555b" providerId="ADAL" clId="{798786EB-8092-47DF-8508-640D31054375}" dt="2024-10-15T08:05:13.774" v="65" actId="1035"/>
      <pc:docMkLst>
        <pc:docMk/>
      </pc:docMkLst>
      <pc:sldChg chg="modSp mod">
        <pc:chgData name="Erik Røsæg" userId="fee7a517-fd47-4053-b846-1cf4c744555b" providerId="ADAL" clId="{798786EB-8092-47DF-8508-640D31054375}" dt="2024-10-11T10:51:32.442" v="42" actId="20577"/>
        <pc:sldMkLst>
          <pc:docMk/>
          <pc:sldMk cId="0" sldId="256"/>
        </pc:sldMkLst>
        <pc:spChg chg="mod">
          <ac:chgData name="Erik Røsæg" userId="fee7a517-fd47-4053-b846-1cf4c744555b" providerId="ADAL" clId="{798786EB-8092-47DF-8508-640D31054375}" dt="2024-10-11T10:51:32.442" v="42" actId="20577"/>
          <ac:spMkLst>
            <pc:docMk/>
            <pc:sldMk cId="0" sldId="256"/>
            <ac:spMk id="3075" creationId="{00000000-0000-0000-0000-000000000000}"/>
          </ac:spMkLst>
        </pc:spChg>
      </pc:sldChg>
      <pc:sldChg chg="modSp mod">
        <pc:chgData name="Erik Røsæg" userId="fee7a517-fd47-4053-b846-1cf4c744555b" providerId="ADAL" clId="{798786EB-8092-47DF-8508-640D31054375}" dt="2024-10-15T08:05:13.774" v="65" actId="1035"/>
        <pc:sldMkLst>
          <pc:docMk/>
          <pc:sldMk cId="2248331372" sldId="261"/>
        </pc:sldMkLst>
        <pc:spChg chg="mod">
          <ac:chgData name="Erik Røsæg" userId="fee7a517-fd47-4053-b846-1cf4c744555b" providerId="ADAL" clId="{798786EB-8092-47DF-8508-640D31054375}" dt="2024-10-15T08:05:13.774" v="65" actId="1035"/>
          <ac:spMkLst>
            <pc:docMk/>
            <pc:sldMk cId="2248331372" sldId="261"/>
            <ac:spMk id="3" creationId="{96A06365-6AF1-322F-013A-D90E927C36F8}"/>
          </ac:spMkLst>
        </pc:spChg>
      </pc:sldChg>
      <pc:sldMasterChg chg="modSldLayout">
        <pc:chgData name="Erik Røsæg" userId="fee7a517-fd47-4053-b846-1cf4c744555b" providerId="ADAL" clId="{798786EB-8092-47DF-8508-640D31054375}" dt="2024-10-11T10:48:32.326" v="31" actId="1036"/>
        <pc:sldMasterMkLst>
          <pc:docMk/>
          <pc:sldMasterMk cId="0" sldId="2147483649"/>
        </pc:sldMasterMkLst>
        <pc:sldLayoutChg chg="addSp modSp mod">
          <pc:chgData name="Erik Røsæg" userId="fee7a517-fd47-4053-b846-1cf4c744555b" providerId="ADAL" clId="{798786EB-8092-47DF-8508-640D31054375}" dt="2024-10-11T10:48:32.326" v="31" actId="1036"/>
          <pc:sldLayoutMkLst>
            <pc:docMk/>
            <pc:sldMasterMk cId="0" sldId="2147483649"/>
            <pc:sldLayoutMk cId="1822216693" sldId="2147483662"/>
          </pc:sldLayoutMkLst>
          <pc:spChg chg="add mod">
            <ac:chgData name="Erik Røsæg" userId="fee7a517-fd47-4053-b846-1cf4c744555b" providerId="ADAL" clId="{798786EB-8092-47DF-8508-640D31054375}" dt="2024-10-11T10:48:32.326" v="31" actId="1036"/>
            <ac:spMkLst>
              <pc:docMk/>
              <pc:sldMasterMk cId="0" sldId="2147483649"/>
              <pc:sldLayoutMk cId="1822216693" sldId="2147483662"/>
              <ac:spMk id="5" creationId="{12216E14-374B-CFAA-5335-5DBBB7D94D86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8372C619-F250-4DFB-927C-7954235D06B3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n-NO" noProof="0"/>
              <a:t>Click to edit Master text styles</a:t>
            </a:r>
          </a:p>
          <a:p>
            <a:pPr lvl="1"/>
            <a:r>
              <a:rPr lang="nn-NO" noProof="0"/>
              <a:t>Second level</a:t>
            </a:r>
          </a:p>
          <a:p>
            <a:pPr lvl="2"/>
            <a:r>
              <a:rPr lang="nn-NO" noProof="0"/>
              <a:t>Third level</a:t>
            </a:r>
          </a:p>
          <a:p>
            <a:pPr lvl="3"/>
            <a:r>
              <a:rPr lang="nn-NO" noProof="0"/>
              <a:t>Fourth level</a:t>
            </a:r>
          </a:p>
          <a:p>
            <a:pPr lvl="4"/>
            <a:r>
              <a:rPr lang="nn-NO" noProof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B5AB67DC-12CC-4D09-8CA2-164E6DB3C01A}" type="slidenum">
              <a:rPr lang="nn-NO" altLang="nb-NO"/>
              <a:pPr/>
              <a:t>‹#›</a:t>
            </a:fld>
            <a:endParaRPr lang="nn-NO" alt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B67DC-12CC-4D09-8CA2-164E6DB3C01A}" type="slidenum">
              <a:rPr lang="nn-NO" altLang="nb-NO" smtClean="0"/>
              <a:pPr/>
              <a:t>3</a:t>
            </a:fld>
            <a:endParaRPr lang="nn-NO" altLang="nb-NO"/>
          </a:p>
        </p:txBody>
      </p:sp>
    </p:spTree>
    <p:extLst>
      <p:ext uri="{BB962C8B-B14F-4D97-AF65-F5344CB8AC3E}">
        <p14:creationId xmlns:p14="http://schemas.microsoft.com/office/powerpoint/2010/main" val="3009803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B67DC-12CC-4D09-8CA2-164E6DB3C01A}" type="slidenum">
              <a:rPr lang="nn-NO" altLang="nb-NO" smtClean="0"/>
              <a:pPr/>
              <a:t>4</a:t>
            </a:fld>
            <a:endParaRPr lang="nn-NO" altLang="nb-NO"/>
          </a:p>
        </p:txBody>
      </p:sp>
    </p:spTree>
    <p:extLst>
      <p:ext uri="{BB962C8B-B14F-4D97-AF65-F5344CB8AC3E}">
        <p14:creationId xmlns:p14="http://schemas.microsoft.com/office/powerpoint/2010/main" val="2255927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pain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828800"/>
            <a:ext cx="82296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9200" y="2438400"/>
            <a:ext cx="7721600" cy="1143000"/>
          </a:xfrm>
        </p:spPr>
        <p:txBody>
          <a:bodyPr/>
          <a:lstStyle>
            <a:lvl1pPr algn="r">
              <a:defRPr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4438" y="3716338"/>
            <a:ext cx="6400800" cy="1771650"/>
          </a:xfrm>
        </p:spPr>
        <p:txBody>
          <a:bodyPr/>
          <a:lstStyle>
            <a:lvl1pPr marL="0" indent="0" algn="r">
              <a:defRPr sz="2800">
                <a:solidFill>
                  <a:schemeClr val="folHlink"/>
                </a:solidFill>
              </a:defRPr>
            </a:lvl1pPr>
          </a:lstStyle>
          <a:p>
            <a:r>
              <a:rPr lang="nb-NO"/>
              <a:t>Klikk for å redigere undertittelstil i malen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0" y="6343650"/>
            <a:ext cx="1930400" cy="5143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>
                <a:solidFill>
                  <a:srgbClr val="5E574E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49600" y="6229350"/>
            <a:ext cx="2844800" cy="5143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>
                <a:solidFill>
                  <a:srgbClr val="5E574E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  <a:latin typeface="Arial" panose="020B0604020202020204" pitchFamily="34" charset="0"/>
              </a:defRPr>
            </a:lvl1pPr>
          </a:lstStyle>
          <a:p>
            <a:fld id="{7EDA3A11-7138-4811-9ADC-6A6A5F258881}" type="slidenum">
              <a:rPr lang="en-US" altLang="nb-NO"/>
              <a:pPr/>
              <a:t>‹#›</a:t>
            </a:fld>
            <a:endParaRPr lang="en-US" altLang="nb-NO"/>
          </a:p>
        </p:txBody>
      </p:sp>
    </p:spTree>
    <p:extLst>
      <p:ext uri="{BB962C8B-B14F-4D97-AF65-F5344CB8AC3E}">
        <p14:creationId xmlns:p14="http://schemas.microsoft.com/office/powerpoint/2010/main" val="60321894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FC391F-263B-4409-A11C-AD42290560CB}" type="slidenum">
              <a:rPr lang="en-US" altLang="nb-NO"/>
              <a:pPr/>
              <a:t>‹#›</a:t>
            </a:fld>
            <a:endParaRPr lang="en-US" altLang="nb-NO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41061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228600"/>
            <a:ext cx="2057400" cy="5867400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19800" cy="5867400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BDE4CF-932E-4947-954C-FAAA44DBC7F7}" type="slidenum">
              <a:rPr lang="en-US" altLang="nb-NO"/>
              <a:pPr/>
              <a:t>‹#›</a:t>
            </a:fld>
            <a:endParaRPr lang="en-US" altLang="nb-NO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55485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FF2FB8-5CBD-4AE4-A0DA-BE645A9FE769}" type="slidenum">
              <a:rPr lang="en-US" altLang="nb-NO"/>
              <a:pPr/>
              <a:t>‹#›</a:t>
            </a:fld>
            <a:endParaRPr lang="en-US" altLang="nb-NO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12216E14-374B-CFAA-5335-5DBBB7D94D86}"/>
              </a:ext>
            </a:extLst>
          </p:cNvPr>
          <p:cNvSpPr txBox="1"/>
          <p:nvPr userDrawn="1"/>
        </p:nvSpPr>
        <p:spPr>
          <a:xfrm>
            <a:off x="2051720" y="6423719"/>
            <a:ext cx="43685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Spørsmål? Tekst 480 02 979</a:t>
            </a:r>
          </a:p>
        </p:txBody>
      </p:sp>
    </p:spTree>
    <p:extLst>
      <p:ext uri="{BB962C8B-B14F-4D97-AF65-F5344CB8AC3E}">
        <p14:creationId xmlns:p14="http://schemas.microsoft.com/office/powerpoint/2010/main" val="182221669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none"/>
            </a:lvl1pPr>
          </a:lstStyle>
          <a:p>
            <a:r>
              <a:rPr lang="en-US" dirty="0"/>
              <a:t>Click to edit master title style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0821A0-B109-4917-98C3-B905A59FB6E7}" type="slidenum">
              <a:rPr lang="en-US" altLang="nb-NO"/>
              <a:pPr/>
              <a:t>‹#›</a:t>
            </a:fld>
            <a:endParaRPr lang="en-US" altLang="nb-NO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82033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85950"/>
            <a:ext cx="40132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885950"/>
            <a:ext cx="40132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10C42B-DE1E-4DC7-A6FD-92EDAD648A53}" type="slidenum">
              <a:rPr lang="en-US" altLang="nb-NO"/>
              <a:pPr/>
              <a:t>‹#›</a:t>
            </a:fld>
            <a:endParaRPr lang="en-US" altLang="nb-NO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85973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FB5DF7-3235-44AD-A2A3-9614A5681121}" type="slidenum">
              <a:rPr lang="en-US" altLang="nb-NO"/>
              <a:pPr/>
              <a:t>‹#›</a:t>
            </a:fld>
            <a:endParaRPr lang="en-US" altLang="nb-NO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25006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69C7C1-9A9E-4D71-AE90-D9D2F39786B5}" type="slidenum">
              <a:rPr lang="en-US" altLang="nb-NO"/>
              <a:pPr/>
              <a:t>‹#›</a:t>
            </a:fld>
            <a:endParaRPr lang="en-US" altLang="nb-NO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19599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E4D60F-E9A7-4F8C-8796-D50C06693A77}" type="slidenum">
              <a:rPr lang="en-US" altLang="nb-NO"/>
              <a:pPr/>
              <a:t>‹#›</a:t>
            </a:fld>
            <a:endParaRPr lang="en-US" altLang="nb-NO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250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9D4939-4F72-4C8B-9DF2-FA3D39EE95EA}" type="slidenum">
              <a:rPr lang="en-US" altLang="nb-NO"/>
              <a:pPr/>
              <a:t>‹#›</a:t>
            </a:fld>
            <a:endParaRPr lang="en-US" altLang="nb-NO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31508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b-NO" noProof="0"/>
              <a:t>Klikk på ikonet for å legge til et bilde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A25E5F-18DF-43B3-B7A1-9373568B0F9D}" type="slidenum">
              <a:rPr lang="en-US" altLang="nb-NO"/>
              <a:pPr/>
              <a:t>‹#›</a:t>
            </a:fld>
            <a:endParaRPr lang="en-US" altLang="nb-NO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4059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/>
              <a:t>Klikk for å redigere tittelstil</a:t>
            </a:r>
            <a:endParaRPr lang="en-US" altLang="nb-NO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85950"/>
            <a:ext cx="8178800" cy="421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/>
              <a:t>Klikk for å redigere tekststiler i malen</a:t>
            </a:r>
          </a:p>
          <a:p>
            <a:pPr lvl="1"/>
            <a:r>
              <a:rPr lang="nb-NO" altLang="nb-NO"/>
              <a:t>Andre nivå</a:t>
            </a:r>
          </a:p>
          <a:p>
            <a:pPr lvl="2"/>
            <a:r>
              <a:rPr lang="nb-NO" altLang="nb-NO"/>
              <a:t>Tredje nivå</a:t>
            </a:r>
          </a:p>
          <a:p>
            <a:pPr lvl="3"/>
            <a:r>
              <a:rPr lang="nb-NO" altLang="nb-NO"/>
              <a:t>Fjerde nivå</a:t>
            </a:r>
          </a:p>
          <a:p>
            <a:pPr lvl="4"/>
            <a:r>
              <a:rPr lang="nb-NO" altLang="nb-NO"/>
              <a:t>Femte nivå</a:t>
            </a:r>
            <a:endParaRPr lang="en-US" altLang="nb-NO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0" y="64008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>
                <a:solidFill>
                  <a:schemeClr val="accent1"/>
                </a:solidFill>
              </a:defRPr>
            </a:lvl1pPr>
          </a:lstStyle>
          <a:p>
            <a:fld id="{5A844C2D-DBE4-46C1-91B3-E8AAF2EB58D8}" type="slidenum">
              <a:rPr lang="en-US" altLang="nb-NO"/>
              <a:pPr/>
              <a:t>‹#›</a:t>
            </a:fld>
            <a:endParaRPr lang="en-US" altLang="nb-NO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pic>
        <p:nvPicPr>
          <p:cNvPr id="1030" name="Picture 5" descr="paint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82296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6" descr="paint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6237288"/>
            <a:ext cx="82296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AutoShape 7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-1189038" y="6172200"/>
            <a:ext cx="9144001" cy="685800"/>
          </a:xfrm>
          <a:prstGeom prst="actionButtonReturn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nb-NO" alt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 i="1">
          <a:solidFill>
            <a:schemeClr val="accent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 i="1">
          <a:solidFill>
            <a:schemeClr val="accent1"/>
          </a:solidFill>
          <a:latin typeface="Comic Sans MS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 i="1">
          <a:solidFill>
            <a:schemeClr val="accent1"/>
          </a:solidFill>
          <a:latin typeface="Comic Sans MS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 i="1">
          <a:solidFill>
            <a:schemeClr val="accent1"/>
          </a:solidFill>
          <a:latin typeface="Comic Sans MS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 i="1">
          <a:solidFill>
            <a:schemeClr val="accent1"/>
          </a:solidFill>
          <a:latin typeface="Comic Sans MS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 i="1">
          <a:solidFill>
            <a:schemeClr val="accent1"/>
          </a:solidFill>
          <a:latin typeface="Comic Sans MS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 i="1">
          <a:solidFill>
            <a:schemeClr val="accent1"/>
          </a:solidFill>
          <a:latin typeface="Comic Sans MS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 i="1">
          <a:solidFill>
            <a:schemeClr val="accent1"/>
          </a:solidFill>
          <a:latin typeface="Comic Sans MS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 i="1">
          <a:solidFill>
            <a:schemeClr val="accent1"/>
          </a:solidFill>
          <a:latin typeface="Comic Sans MS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o"/>
        <a:defRPr kumimoji="1" sz="3200" b="1" i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o"/>
        <a:defRPr kumimoji="1" sz="2800" b="1" i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o"/>
        <a:defRPr kumimoji="1" sz="2400" b="1" i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o"/>
        <a:defRPr kumimoji="1" sz="2000" b="1" i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o"/>
        <a:defRPr kumimoji="1" sz="2000" b="1" i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o"/>
        <a:defRPr kumimoji="1" sz="2000" b="1" i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o"/>
        <a:defRPr kumimoji="1" sz="2000" b="1" i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o"/>
        <a:defRPr kumimoji="1" sz="2000" b="1" i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o"/>
        <a:defRPr kumimoji="1" sz="2000" b="1" i="1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osaeg.no/uio/Morgenm%C3%B8ter/Morgenm%C3%B8ter%202025V.html" TargetMode="External"/><Relationship Id="rId2" Type="http://schemas.openxmlformats.org/officeDocument/2006/relationships/hyperlink" Target="https://rosaeg.no/uio/Ressursside/RessurssideDT#svar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osaeg.no/uio/Ressursside/RessurssideDT#Aktiv" TargetMode="External"/><Relationship Id="rId4" Type="http://schemas.openxmlformats.org/officeDocument/2006/relationships/hyperlink" Target="https://lovdata.no/pro/#utvalg&amp;kode=4jqec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nb-NO" sz="3600" dirty="0" err="1"/>
              <a:t>Panterett</a:t>
            </a:r>
            <a:r>
              <a:rPr lang="en-US" altLang="nb-NO" sz="3600" dirty="0"/>
              <a:t> JUS3213 2025V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4438" y="3716338"/>
            <a:ext cx="6400800" cy="2881312"/>
          </a:xfrm>
        </p:spPr>
        <p:txBody>
          <a:bodyPr/>
          <a:lstStyle/>
          <a:p>
            <a:r>
              <a:rPr lang="en-US" altLang="nb-NO" dirty="0"/>
              <a:t>Professor Erik Røsæg</a:t>
            </a:r>
          </a:p>
          <a:p>
            <a:r>
              <a:rPr lang="en-US" altLang="nb-NO" dirty="0" err="1"/>
              <a:t>Universitetet</a:t>
            </a:r>
            <a:r>
              <a:rPr lang="en-US" altLang="nb-NO" dirty="0"/>
              <a:t> i Oslo</a:t>
            </a:r>
          </a:p>
          <a:p>
            <a:r>
              <a:rPr lang="en-US" altLang="nb-NO" dirty="0"/>
              <a:t>erik@rosaeg.no</a:t>
            </a:r>
          </a:p>
          <a:p>
            <a:r>
              <a:rPr lang="en-US" altLang="nb-NO" dirty="0"/>
              <a:t>rosaeg.no</a:t>
            </a:r>
          </a:p>
          <a:p>
            <a:r>
              <a:rPr lang="en-US" altLang="nb-NO"/>
              <a:t>480 02 979</a:t>
            </a:r>
            <a:endParaRPr lang="en-US" altLang="nb-NO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EA86024-EA74-F38A-8D8C-0E885C2F2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nb-NO" sz="4000" b="1" i="1" dirty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rPr>
              <a:t>Pant i fordringer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4AF05AC-E452-2D79-BE03-E21B3D95A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Registrerte fordringer</a:t>
            </a:r>
          </a:p>
          <a:p>
            <a:r>
              <a:rPr lang="nb-NO" dirty="0"/>
              <a:t>Fordringer</a:t>
            </a:r>
            <a:r>
              <a:rPr lang="nb-NO" baseline="0" dirty="0"/>
              <a:t> representert ved et verdipapir</a:t>
            </a:r>
            <a:endParaRPr lang="nb-NO" dirty="0"/>
          </a:p>
          <a:p>
            <a:r>
              <a:rPr lang="nb-NO" dirty="0"/>
              <a:t>Ikke pant i enkle ikke-pengefordringer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E0731D71-40F9-DF8D-DB39-3BF41C60DEE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F2FB8-5CBD-4AE4-A0DA-BE645A9FE769}" type="slidenum">
              <a:rPr lang="en-US" altLang="nb-NO" smtClean="0"/>
              <a:pPr/>
              <a:t>10</a:t>
            </a:fld>
            <a:endParaRPr lang="en-US" altLang="nb-NO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598713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EAE6FF2-E95C-2986-9293-E0534E7AE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Pant i fordringer (forts.)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344D1E3-A8A4-D6CE-A92D-A787096F94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/>
              <a:t>Enkle</a:t>
            </a:r>
            <a:r>
              <a:rPr lang="nb-NO" baseline="0"/>
              <a:t> pengefordringer</a:t>
            </a:r>
          </a:p>
          <a:p>
            <a:pPr lvl="1"/>
            <a:r>
              <a:rPr lang="nb-NO"/>
              <a:t>Enkeltvis pantsettelse</a:t>
            </a:r>
          </a:p>
          <a:p>
            <a:pPr lvl="1"/>
            <a:r>
              <a:rPr lang="nb-NO"/>
              <a:t>Factoring</a:t>
            </a:r>
          </a:p>
          <a:p>
            <a:pPr lvl="1"/>
            <a:r>
              <a:rPr lang="nb-NO"/>
              <a:t>Sikringscesjon</a:t>
            </a:r>
          </a:p>
          <a:p>
            <a:r>
              <a:rPr lang="nb-NO"/>
              <a:t>Særlig om pantsettelse av bankkontoer. Motregning.</a:t>
            </a:r>
          </a:p>
          <a:p>
            <a:r>
              <a:rPr lang="nb-NO"/>
              <a:t>Betalingslegitimasjon ved pant i enkle krav. Tiltredelse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0A6890D4-2020-CAD1-D01C-A3DFE4232C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F2FB8-5CBD-4AE4-A0DA-BE645A9FE769}" type="slidenum">
              <a:rPr lang="en-US" altLang="nb-NO" smtClean="0"/>
              <a:pPr/>
              <a:t>11</a:t>
            </a:fld>
            <a:endParaRPr lang="en-US" altLang="nb-NO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650870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74D8186-FFFE-7162-ECA2-FE849414A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nb-NO" sz="4000" b="1" i="1" dirty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rPr>
              <a:t>Utleggspant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859ED56-4A32-350C-10F0-96CFA1BF82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En refleksjon av at krav er bindende</a:t>
            </a:r>
          </a:p>
          <a:p>
            <a:r>
              <a:rPr lang="nb-NO" dirty="0"/>
              <a:t>Prosedyren</a:t>
            </a:r>
          </a:p>
          <a:p>
            <a:pPr lvl="1"/>
            <a:r>
              <a:rPr lang="nb-NO" dirty="0" err="1"/>
              <a:t>Tvangsgrunnleg</a:t>
            </a:r>
            <a:endParaRPr lang="nb-NO" dirty="0"/>
          </a:p>
          <a:p>
            <a:pPr lvl="1"/>
            <a:r>
              <a:rPr lang="nb-NO" dirty="0"/>
              <a:t>Utlegg</a:t>
            </a:r>
          </a:p>
          <a:p>
            <a:pPr lvl="1"/>
            <a:r>
              <a:rPr lang="nb-NO" dirty="0"/>
              <a:t>Tvangssalg etc.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964AD57D-0E80-4006-A70A-5264CF3E1B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F2FB8-5CBD-4AE4-A0DA-BE645A9FE769}" type="slidenum">
              <a:rPr lang="en-US" altLang="nb-NO" smtClean="0"/>
              <a:pPr/>
              <a:t>12</a:t>
            </a:fld>
            <a:endParaRPr lang="en-US" altLang="nb-NO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804741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25EC10B-163D-5F22-B3A3-D0273381E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rPr kumimoji="1" lang="nb-NO" sz="4000" b="1" i="1" dirty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rPr>
              <a:t>Legalpant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2E33D91-4090-3CAA-01CF-AE277567E9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Legalpant som ikke kan tinglyses</a:t>
            </a:r>
          </a:p>
          <a:p>
            <a:r>
              <a:rPr lang="nb-NO" dirty="0"/>
              <a:t>Annet</a:t>
            </a:r>
            <a:r>
              <a:rPr lang="nb-NO" baseline="0" dirty="0"/>
              <a:t> legalpant</a:t>
            </a:r>
            <a:endParaRPr lang="nb-NO" dirty="0"/>
          </a:p>
          <a:p>
            <a:r>
              <a:rPr lang="nb-NO" dirty="0"/>
              <a:t>Pant for boomkostninger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7AB77041-2F71-E18C-2F0C-A7B82A3257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F2FB8-5CBD-4AE4-A0DA-BE645A9FE769}" type="slidenum">
              <a:rPr lang="en-US" altLang="nb-NO" smtClean="0"/>
              <a:pPr/>
              <a:t>13</a:t>
            </a:fld>
            <a:endParaRPr lang="en-US" altLang="nb-NO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351662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271D477-C553-736F-AE5C-B4C19535D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nb-NO" sz="4000" b="1" i="1" dirty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rPr>
              <a:t>Pant i konkurs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3E1051A-83A5-F56F-5A02-FBFD6C8EF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/>
              <a:t>Pant må etableres i tide</a:t>
            </a:r>
          </a:p>
          <a:p>
            <a:pPr lvl="0"/>
            <a:r>
              <a:rPr lang="nb-NO" dirty="0"/>
              <a:t>Boets og debitors formuesgoder</a:t>
            </a:r>
          </a:p>
          <a:p>
            <a:pPr lvl="0"/>
            <a:r>
              <a:rPr lang="nb-NO" dirty="0"/>
              <a:t>Panthaver har «separatistrett»</a:t>
            </a:r>
          </a:p>
          <a:p>
            <a:pPr lvl="0"/>
            <a:r>
              <a:rPr lang="nb-NO" dirty="0"/>
              <a:t>Boets rett til å selge</a:t>
            </a:r>
          </a:p>
          <a:p>
            <a:pPr lvl="0"/>
            <a:r>
              <a:rPr lang="nb-NO" dirty="0"/>
              <a:t>Boets rett til å hindre salg</a:t>
            </a:r>
          </a:p>
          <a:p>
            <a:pPr lvl="0"/>
            <a:r>
              <a:rPr lang="nb-NO" dirty="0" err="1"/>
              <a:t>Abandonnering</a:t>
            </a:r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FABA5532-B4D8-B52D-50B7-1C4135AF66E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F2FB8-5CBD-4AE4-A0DA-BE645A9FE769}" type="slidenum">
              <a:rPr lang="en-US" altLang="nb-NO" smtClean="0"/>
              <a:pPr/>
              <a:t>14</a:t>
            </a:fld>
            <a:endParaRPr lang="en-US" altLang="nb-NO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35498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47FEE19-370F-32D6-4967-60EC6C9D2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Aktiv læring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40ED8E3-3DAF-E4A0-44AD-976EFF7A5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nb-NO" i="0" u="sng" dirty="0">
                <a:solidFill>
                  <a:srgbClr val="2D3B45"/>
                </a:solidFill>
                <a:effectLst/>
                <a:latin typeface="+mj-lt"/>
                <a:hlinkClick r:id="rId2"/>
              </a:rPr>
              <a:t>Spørsmål og svar på nett</a:t>
            </a:r>
            <a:endParaRPr lang="nb-NO" i="0" dirty="0">
              <a:solidFill>
                <a:srgbClr val="2D3B45"/>
              </a:solidFill>
              <a:effectLst/>
              <a:latin typeface="+mj-lt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nb-NO" i="0" u="sng" dirty="0">
                <a:solidFill>
                  <a:srgbClr val="2D3B45"/>
                </a:solidFill>
                <a:effectLst/>
                <a:latin typeface="+mj-lt"/>
                <a:hlinkClick r:id="rId3"/>
              </a:rPr>
              <a:t>Morgenmøter</a:t>
            </a:r>
            <a:endParaRPr lang="nb-NO" i="0" dirty="0">
              <a:solidFill>
                <a:srgbClr val="2D3B45"/>
              </a:solidFill>
              <a:effectLst/>
              <a:latin typeface="+mj-lt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nb-NO" i="0" u="sng" dirty="0">
                <a:solidFill>
                  <a:srgbClr val="2D3B45"/>
                </a:solidFill>
                <a:effectLst/>
                <a:latin typeface="+mj-lt"/>
                <a:hlinkClick r:id="rId4"/>
              </a:rPr>
              <a:t>Doms- og kjennelsessamling</a:t>
            </a:r>
            <a:endParaRPr lang="nb-NO" i="0" dirty="0">
              <a:solidFill>
                <a:srgbClr val="2D3B45"/>
              </a:solidFill>
              <a:effectLst/>
              <a:latin typeface="+mj-lt"/>
            </a:endParaRPr>
          </a:p>
          <a:p>
            <a:endParaRPr lang="nb-NO" dirty="0">
              <a:latin typeface="+mj-lt"/>
            </a:endParaRPr>
          </a:p>
          <a:p>
            <a:r>
              <a:rPr lang="nb-NO" i="0" u="sng" dirty="0">
                <a:solidFill>
                  <a:srgbClr val="2D3B45"/>
                </a:solidFill>
                <a:latin typeface="+mj-lt"/>
                <a:hlinkClick r:id="rId5"/>
              </a:rPr>
              <a:t>Ressursside</a:t>
            </a:r>
            <a:endParaRPr lang="nb-NO" i="0" dirty="0">
              <a:solidFill>
                <a:srgbClr val="2D3B45"/>
              </a:solidFill>
              <a:effectLst/>
              <a:latin typeface="+mj-lt"/>
            </a:endParaRP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EDB2ACF0-C5A7-800D-A1DA-560F6BD40CD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F2FB8-5CBD-4AE4-A0DA-BE645A9FE769}" type="slidenum">
              <a:rPr lang="en-US" altLang="nb-NO" smtClean="0"/>
              <a:pPr/>
              <a:t>2</a:t>
            </a:fld>
            <a:endParaRPr lang="en-US" altLang="nb-NO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04982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ACE20F9-BB9A-117F-EB1E-E496FDD6A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nb-NO" sz="4000" b="1" i="1" dirty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rPr>
              <a:t>Introduksjon til panteretten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8D7CBE7-1CD5-C9F7-8589-E362010A8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885" y="1772816"/>
            <a:ext cx="8178800" cy="4210050"/>
          </a:xfrm>
        </p:spPr>
        <p:txBody>
          <a:bodyPr/>
          <a:lstStyle/>
          <a:p>
            <a:pPr lvl="0"/>
            <a:r>
              <a:rPr lang="nb-NO" sz="2400" dirty="0"/>
              <a:t>Terminologi</a:t>
            </a:r>
          </a:p>
          <a:p>
            <a:pPr lvl="1"/>
            <a:r>
              <a:rPr lang="nb-NO" sz="2000" dirty="0"/>
              <a:t>«Kreditt» og «pant»</a:t>
            </a:r>
          </a:p>
          <a:p>
            <a:pPr lvl="1"/>
            <a:r>
              <a:rPr lang="nb-NO" sz="2000" dirty="0"/>
              <a:t>«Rettsvern» i panteloven. HASB</a:t>
            </a:r>
          </a:p>
          <a:p>
            <a:pPr lvl="0"/>
            <a:r>
              <a:rPr lang="nb-NO" sz="2400" dirty="0"/>
              <a:t>Hvorfor panterett</a:t>
            </a:r>
          </a:p>
          <a:p>
            <a:pPr lvl="0"/>
            <a:r>
              <a:rPr lang="nb-NO" sz="2400" dirty="0"/>
              <a:t>Rammeverket</a:t>
            </a:r>
          </a:p>
          <a:p>
            <a:pPr lvl="1"/>
            <a:r>
              <a:rPr lang="nb-NO" sz="2000" dirty="0"/>
              <a:t>Hjemmelskrav. Gyldighet</a:t>
            </a:r>
          </a:p>
          <a:p>
            <a:pPr lvl="1"/>
            <a:r>
              <a:rPr lang="nb-NO" sz="2000" dirty="0"/>
              <a:t>Spesialitetskrav</a:t>
            </a:r>
            <a:r>
              <a:rPr lang="nb-NO" sz="2000" baseline="0" dirty="0"/>
              <a:t> til pantet</a:t>
            </a:r>
          </a:p>
          <a:p>
            <a:pPr lvl="1"/>
            <a:r>
              <a:rPr lang="nb-NO" sz="2000" dirty="0"/>
              <a:t>Pantefordring og sikret fordring</a:t>
            </a:r>
          </a:p>
          <a:p>
            <a:pPr lvl="1"/>
            <a:r>
              <a:rPr lang="nb-NO" sz="2000" dirty="0"/>
              <a:t>Spesialitetskrav til pantefordringen</a:t>
            </a:r>
          </a:p>
          <a:p>
            <a:pPr lvl="1"/>
            <a:r>
              <a:rPr lang="nb-NO" sz="2000" dirty="0"/>
              <a:t>Panterettslig kontraktsrett</a:t>
            </a:r>
          </a:p>
          <a:p>
            <a:pPr lvl="0"/>
            <a:r>
              <a:rPr lang="nb-NO" sz="2400" dirty="0"/>
              <a:t>Panterett i rettighetsknippet 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5CB18B90-6E3F-2A13-8CB7-3F22249EDD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F2FB8-5CBD-4AE4-A0DA-BE645A9FE769}" type="slidenum">
              <a:rPr lang="en-US" altLang="nb-NO" smtClean="0"/>
              <a:pPr/>
              <a:t>3</a:t>
            </a:fld>
            <a:endParaRPr lang="en-US" altLang="nb-NO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51747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2F442D-A686-1638-1812-CD60EDE6A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nb-NO" sz="4000" b="1" i="1" dirty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rPr>
              <a:t>Avtalepant i fast eiendom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FD504CC-63B5-E1D5-D9E2-5F67466D7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2"/>
            <a:ext cx="8178800" cy="4210050"/>
          </a:xfrm>
        </p:spPr>
        <p:txBody>
          <a:bodyPr/>
          <a:lstStyle/>
          <a:p>
            <a:r>
              <a:rPr lang="nb-NO" sz="2800" dirty="0"/>
              <a:t>Hva</a:t>
            </a:r>
            <a:r>
              <a:rPr lang="nb-NO" sz="2800" baseline="0" dirty="0"/>
              <a:t> panteretten omfatter</a:t>
            </a:r>
          </a:p>
          <a:p>
            <a:pPr lvl="1"/>
            <a:r>
              <a:rPr lang="nb-NO" sz="2400" dirty="0"/>
              <a:t>Rettigheter på annen eiendom</a:t>
            </a:r>
          </a:p>
          <a:p>
            <a:pPr lvl="1"/>
            <a:r>
              <a:rPr lang="nb-NO" sz="2400" dirty="0"/>
              <a:t>Grenseendringer</a:t>
            </a:r>
          </a:p>
          <a:p>
            <a:pPr lvl="1"/>
            <a:r>
              <a:rPr lang="nb-NO" sz="2400" dirty="0"/>
              <a:t>Tilbehør</a:t>
            </a:r>
          </a:p>
          <a:p>
            <a:r>
              <a:rPr lang="nb-NO" sz="2800" dirty="0"/>
              <a:t>Rettsvern</a:t>
            </a:r>
          </a:p>
          <a:p>
            <a:r>
              <a:rPr lang="nb-NO" sz="2800" dirty="0"/>
              <a:t>V</a:t>
            </a:r>
            <a:r>
              <a:rPr lang="nb-NO" sz="2800" baseline="0" dirty="0"/>
              <a:t>anlige</a:t>
            </a:r>
            <a:r>
              <a:rPr lang="nb-NO" sz="2800" dirty="0"/>
              <a:t> </a:t>
            </a:r>
            <a:r>
              <a:rPr lang="nb-NO" sz="2800" baseline="0" dirty="0"/>
              <a:t>forløp</a:t>
            </a:r>
          </a:p>
          <a:p>
            <a:pPr lvl="1"/>
            <a:r>
              <a:rPr lang="nb-NO" sz="2400" dirty="0"/>
              <a:t>Ikke mislighold</a:t>
            </a:r>
          </a:p>
          <a:p>
            <a:pPr lvl="1"/>
            <a:r>
              <a:rPr lang="nb-NO" sz="2400" baseline="0" dirty="0"/>
              <a:t>Mislighold</a:t>
            </a:r>
          </a:p>
          <a:p>
            <a:r>
              <a:rPr lang="nb-NO" sz="2800" dirty="0"/>
              <a:t>Pantedokumentasjon</a:t>
            </a:r>
          </a:p>
          <a:p>
            <a:r>
              <a:rPr lang="nb-NO" sz="2800" dirty="0"/>
              <a:t>Overdragelse av panterett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C5D61813-12AC-6A66-2223-4080730799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F2FB8-5CBD-4AE4-A0DA-BE645A9FE769}" type="slidenum">
              <a:rPr lang="en-US" altLang="nb-NO" smtClean="0"/>
              <a:pPr/>
              <a:t>4</a:t>
            </a:fld>
            <a:endParaRPr lang="en-US" altLang="nb-NO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248771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8DB35B3-1AF6-7A37-3D5A-27CD8B692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Rettsvern og prioritet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191BB01-25E0-742B-55F7-BC0E5AD22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Prioritet er en side av rettsvernet</a:t>
            </a:r>
          </a:p>
          <a:p>
            <a:r>
              <a:rPr lang="nb-NO" dirty="0"/>
              <a:t>Hva </a:t>
            </a:r>
            <a:r>
              <a:rPr lang="nb-NO"/>
              <a:t>har man </a:t>
            </a:r>
            <a:r>
              <a:rPr lang="nb-NO" dirty="0"/>
              <a:t>rettsvern/prioritet for?</a:t>
            </a:r>
          </a:p>
          <a:p>
            <a:r>
              <a:rPr lang="nb-NO" dirty="0"/>
              <a:t>Dekningsprinsippet</a:t>
            </a:r>
          </a:p>
          <a:p>
            <a:r>
              <a:rPr kumimoji="1" lang="nb-NO" sz="3200" b="1" i="1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Notoritets- og legitimasjonshensyn</a:t>
            </a:r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5A738F52-F906-A3DB-6AC2-3EE5F32738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F2FB8-5CBD-4AE4-A0DA-BE645A9FE769}" type="slidenum">
              <a:rPr lang="en-US" altLang="nb-NO" smtClean="0"/>
              <a:pPr/>
              <a:t>5</a:t>
            </a:fld>
            <a:endParaRPr lang="en-US" altLang="nb-NO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40336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21A6D9E-8A80-E495-42B5-616741B2A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nb-NO" sz="4000" b="1" i="1" dirty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rPr>
              <a:t>Avtalepant i løsøre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5549D38-5364-2F2E-27BA-A35F7D57B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Registrerbart løsøre</a:t>
            </a:r>
          </a:p>
          <a:p>
            <a:r>
              <a:rPr lang="nb-NO" dirty="0"/>
              <a:t>Rettsvern: Håndpantregelen</a:t>
            </a:r>
          </a:p>
          <a:p>
            <a:pPr lvl="1"/>
            <a:r>
              <a:rPr lang="nb-NO" dirty="0"/>
              <a:t>Formål</a:t>
            </a:r>
          </a:p>
          <a:p>
            <a:pPr lvl="1"/>
            <a:r>
              <a:rPr lang="nb-NO" dirty="0"/>
              <a:t>Sammenheng med eiendomsrettens overgang</a:t>
            </a:r>
          </a:p>
          <a:p>
            <a:r>
              <a:rPr lang="nb-NO" dirty="0"/>
              <a:t>Indirekte kontroll</a:t>
            </a:r>
          </a:p>
          <a:p>
            <a:r>
              <a:rPr lang="nb-NO" dirty="0"/>
              <a:t>Ineffektiv kontroll</a:t>
            </a:r>
          </a:p>
          <a:p>
            <a:r>
              <a:rPr lang="nb-NO" dirty="0"/>
              <a:t>Notoritets- og legitimasjonshensyn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EE7BC5D8-6EDD-B4C4-88A9-5FF99A865C1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F2FB8-5CBD-4AE4-A0DA-BE645A9FE769}" type="slidenum">
              <a:rPr lang="en-US" altLang="nb-NO" smtClean="0"/>
              <a:pPr/>
              <a:t>6</a:t>
            </a:fld>
            <a:endParaRPr lang="en-US" altLang="nb-NO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35016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DA43FDD-0BA6-7588-C846-A8C4B743E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nb-NO" sz="4000" b="1" i="1" dirty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rPr>
              <a:t>Salgspant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6A06365-6AF1-322F-013A-D90E927C3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178800" cy="4210050"/>
          </a:xfrm>
        </p:spPr>
        <p:txBody>
          <a:bodyPr/>
          <a:lstStyle/>
          <a:p>
            <a:r>
              <a:rPr lang="nb-NO" sz="1800" dirty="0"/>
              <a:t>Underpant for vanlige folk</a:t>
            </a:r>
          </a:p>
          <a:p>
            <a:r>
              <a:rPr lang="nb-NO" sz="1800" dirty="0"/>
              <a:t>Reelt salg</a:t>
            </a:r>
          </a:p>
          <a:p>
            <a:r>
              <a:rPr lang="nb-NO" sz="1800" dirty="0"/>
              <a:t>Kan være finansiert av bank,</a:t>
            </a:r>
            <a:r>
              <a:rPr lang="nb-NO" sz="1800" baseline="0" dirty="0"/>
              <a:t> etc.</a:t>
            </a:r>
            <a:endParaRPr lang="nb-NO" sz="1800" dirty="0"/>
          </a:p>
          <a:p>
            <a:r>
              <a:rPr lang="nb-NO" sz="1800" dirty="0"/>
              <a:t>Ikke</a:t>
            </a:r>
            <a:r>
              <a:rPr lang="nb-NO" sz="1800" baseline="0" dirty="0"/>
              <a:t> varer til videresalg</a:t>
            </a:r>
          </a:p>
          <a:p>
            <a:pPr lvl="1"/>
            <a:r>
              <a:rPr lang="nb-NO" sz="1600" baseline="0" dirty="0"/>
              <a:t>Kommisjon og varelagerpant</a:t>
            </a:r>
          </a:p>
          <a:p>
            <a:pPr lvl="1"/>
            <a:r>
              <a:rPr lang="nb-NO" sz="1600" dirty="0"/>
              <a:t>Godtroloven</a:t>
            </a:r>
          </a:p>
          <a:p>
            <a:pPr lvl="0"/>
            <a:r>
              <a:rPr lang="nb-NO" sz="1800" dirty="0" err="1"/>
              <a:t>Versio</a:t>
            </a:r>
            <a:r>
              <a:rPr lang="nb-NO" sz="1800" dirty="0"/>
              <a:t> in rem – er salgspant til skade for kreditorfellesskapet?</a:t>
            </a:r>
          </a:p>
          <a:p>
            <a:pPr lvl="0"/>
            <a:r>
              <a:rPr lang="nb-NO" sz="1800" dirty="0"/>
              <a:t>Rettsvern</a:t>
            </a:r>
          </a:p>
          <a:p>
            <a:pPr lvl="1"/>
            <a:r>
              <a:rPr lang="nb-NO" sz="1400" dirty="0"/>
              <a:t>Pantel. § 3-17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o"/>
              <a:tabLst/>
              <a:defRPr/>
            </a:pPr>
            <a:r>
              <a:rPr kumimoji="1" lang="nb-NO" sz="1600" b="1" i="1" dirty="0">
                <a:solidFill>
                  <a:schemeClr val="tx1"/>
                </a:solidFill>
                <a:effectLst/>
              </a:rPr>
              <a:t>Tingl. § 34 og pantel.</a:t>
            </a:r>
            <a:r>
              <a:rPr kumimoji="1" lang="nb-NO" sz="1600" b="1" i="1" baseline="0" dirty="0">
                <a:solidFill>
                  <a:schemeClr val="tx1"/>
                </a:solidFill>
                <a:effectLst/>
              </a:rPr>
              <a:t> § 1-2(4)</a:t>
            </a:r>
            <a:endParaRPr lang="nb-NO" sz="1600" dirty="0">
              <a:effectLst/>
            </a:endParaRPr>
          </a:p>
          <a:p>
            <a:pPr lvl="1"/>
            <a:r>
              <a:rPr lang="nb-NO" sz="1600" dirty="0"/>
              <a:t>Særlig om inkorporering</a:t>
            </a:r>
            <a:r>
              <a:rPr lang="nb-NO" sz="1600" baseline="0" dirty="0"/>
              <a:t> i fast eiendom</a:t>
            </a:r>
            <a:endParaRPr lang="nb-NO" sz="1600" dirty="0"/>
          </a:p>
          <a:p>
            <a:pPr lvl="0"/>
            <a:r>
              <a:rPr lang="nb-NO" sz="1800" dirty="0"/>
              <a:t>Unntaket</a:t>
            </a:r>
            <a:r>
              <a:rPr lang="nb-NO" sz="1800" baseline="0" dirty="0"/>
              <a:t> fra godtroloven</a:t>
            </a:r>
            <a:endParaRPr lang="nb-NO" sz="1800" dirty="0"/>
          </a:p>
          <a:p>
            <a:pPr lvl="0"/>
            <a:r>
              <a:rPr lang="nb-NO" sz="1800" dirty="0"/>
              <a:t>Foreldelse</a:t>
            </a:r>
          </a:p>
          <a:p>
            <a:pPr lvl="0"/>
            <a:r>
              <a:rPr lang="nb-NO" sz="1800" dirty="0"/>
              <a:t>Annet opphør. Sml. alm. tingsrett.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o"/>
              <a:tabLst/>
              <a:defRPr/>
            </a:pPr>
            <a:r>
              <a:rPr kumimoji="1" lang="nb-NO" sz="1800" b="1" i="1" dirty="0">
                <a:solidFill>
                  <a:schemeClr val="tx1"/>
                </a:solidFill>
                <a:effectLst/>
              </a:rPr>
              <a:t>Notoritets- og legitimasjonshensyn</a:t>
            </a:r>
            <a:endParaRPr lang="nb-NO" sz="1800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3A7F7960-0E00-D7ED-6A2B-C6F9C67F4A7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F2FB8-5CBD-4AE4-A0DA-BE645A9FE769}" type="slidenum">
              <a:rPr lang="en-US" altLang="nb-NO" smtClean="0"/>
              <a:pPr/>
              <a:t>7</a:t>
            </a:fld>
            <a:endParaRPr lang="en-US" altLang="nb-NO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331372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574805D-C8A4-7BC3-15F2-B9D8070BF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kumimoji="1" lang="nb-NO" sz="4000" b="1" i="1" dirty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rPr>
              <a:t>Driftstilbehørspant 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6BA005F-9A2E-67D0-4F3E-4BE755576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178800" cy="4210050"/>
          </a:xfrm>
        </p:spPr>
        <p:txBody>
          <a:bodyPr/>
          <a:lstStyle/>
          <a:p>
            <a:r>
              <a:rPr lang="nb-NO" sz="2000" dirty="0"/>
              <a:t>Utvidet tilbehørsbegrep</a:t>
            </a:r>
          </a:p>
          <a:p>
            <a:pPr lvl="1"/>
            <a:r>
              <a:rPr lang="nb-NO" sz="1800" dirty="0"/>
              <a:t>Maskiner </a:t>
            </a:r>
            <a:r>
              <a:rPr lang="nb-NO" sz="1800" dirty="0" err="1"/>
              <a:t>etc</a:t>
            </a:r>
            <a:endParaRPr lang="nb-NO" sz="1800" dirty="0"/>
          </a:p>
          <a:p>
            <a:pPr lvl="1"/>
            <a:r>
              <a:rPr lang="nb-NO" sz="1800" dirty="0"/>
              <a:t>Særlig om ikke-løsøre</a:t>
            </a:r>
          </a:p>
          <a:p>
            <a:pPr lvl="1"/>
            <a:r>
              <a:rPr lang="nb-NO" sz="1800" dirty="0"/>
              <a:t>Jfr. petroleumslovens produksjonstilbehør</a:t>
            </a:r>
          </a:p>
          <a:p>
            <a:pPr lvl="1"/>
            <a:r>
              <a:rPr lang="nb-NO" sz="1800" dirty="0"/>
              <a:t>Jfr. sjøl. § 45</a:t>
            </a:r>
          </a:p>
          <a:p>
            <a:r>
              <a:rPr lang="nb-NO" sz="2000" dirty="0"/>
              <a:t>Tingsinnbegrepspant</a:t>
            </a:r>
          </a:p>
          <a:p>
            <a:pPr lvl="1"/>
            <a:r>
              <a:rPr lang="nb-NO" sz="1800" dirty="0"/>
              <a:t>Utskifting</a:t>
            </a:r>
          </a:p>
          <a:p>
            <a:pPr lvl="1"/>
            <a:r>
              <a:rPr lang="nb-NO" sz="1800" dirty="0"/>
              <a:t>Opphør</a:t>
            </a:r>
          </a:p>
          <a:p>
            <a:pPr lvl="1"/>
            <a:r>
              <a:rPr lang="nb-NO" sz="1800" dirty="0"/>
              <a:t>Pant som overleveringssubstitutt</a:t>
            </a:r>
          </a:p>
          <a:p>
            <a:r>
              <a:rPr lang="nb-NO" sz="2000" dirty="0"/>
              <a:t>Næringsdrivende</a:t>
            </a:r>
          </a:p>
          <a:p>
            <a:r>
              <a:rPr lang="nb-NO" sz="2000" dirty="0"/>
              <a:t>Motorvognpant</a:t>
            </a:r>
          </a:p>
          <a:p>
            <a:pPr lvl="1"/>
            <a:r>
              <a:rPr lang="nb-NO" sz="1800" dirty="0"/>
              <a:t>Flåtepant</a:t>
            </a:r>
          </a:p>
          <a:p>
            <a:pPr lvl="1"/>
            <a:r>
              <a:rPr lang="nb-NO" sz="1800" dirty="0"/>
              <a:t>Individuell pantsettelse. Godtroloven</a:t>
            </a:r>
          </a:p>
          <a:p>
            <a:r>
              <a:rPr lang="nb-NO" sz="2000" dirty="0"/>
              <a:t>Rettsvern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5D948273-5D6C-EDC1-CADA-DAF7F43D13F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F2FB8-5CBD-4AE4-A0DA-BE645A9FE769}" type="slidenum">
              <a:rPr lang="en-US" altLang="nb-NO" smtClean="0"/>
              <a:pPr/>
              <a:t>8</a:t>
            </a:fld>
            <a:endParaRPr lang="en-US" altLang="nb-NO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21895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9EC0954-B656-E872-9060-946767533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nb-NO" sz="4000" b="1" i="1" dirty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rPr>
              <a:t>Pant i varelager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54C74D1-5C8A-EDFB-4805-82D6932E5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Hva er varelager</a:t>
            </a:r>
          </a:p>
          <a:p>
            <a:r>
              <a:rPr lang="nb-NO" dirty="0"/>
              <a:t>Sammenhengen med kundefordringer</a:t>
            </a:r>
          </a:p>
          <a:p>
            <a:r>
              <a:rPr lang="nb-NO" dirty="0"/>
              <a:t>Utskifting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64508F2F-CDF6-B0DE-B728-29CA4BC3B6A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F2FB8-5CBD-4AE4-A0DA-BE645A9FE769}" type="slidenum">
              <a:rPr lang="en-US" altLang="nb-NO" smtClean="0"/>
              <a:pPr/>
              <a:t>9</a:t>
            </a:fld>
            <a:endParaRPr lang="en-US" altLang="nb-NO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87605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FargemalERno">
  <a:themeElements>
    <a:clrScheme name="Fargemal ER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Fargemal ER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n-NO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n-NO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Fargemal ER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rgemal ER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rgemal ER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rgemal ER 4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rgemal ER 5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rgemal ER 6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rgemal ER 7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ECB65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CC5F57CC-728B-4D3F-9277-7F5493848C31}" vid="{28C47066-31FB-4563-BDC4-0B66C923AE1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MalER uten skip</Template>
  <TotalTime>4630</TotalTime>
  <Words>360</Words>
  <Application>Microsoft Office PowerPoint</Application>
  <PresentationFormat>Skjermfremvisning (4:3)</PresentationFormat>
  <Paragraphs>126</Paragraphs>
  <Slides>14</Slides>
  <Notes>2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14</vt:i4>
      </vt:variant>
    </vt:vector>
  </HeadingPairs>
  <TitlesOfParts>
    <vt:vector size="17" baseType="lpstr">
      <vt:lpstr>Arial</vt:lpstr>
      <vt:lpstr>Comic Sans MS</vt:lpstr>
      <vt:lpstr>FargemalERno</vt:lpstr>
      <vt:lpstr>Panterett JUS3213 2025V</vt:lpstr>
      <vt:lpstr>Aktiv læring</vt:lpstr>
      <vt:lpstr>Introduksjon til panteretten</vt:lpstr>
      <vt:lpstr>Avtalepant i fast eiendom</vt:lpstr>
      <vt:lpstr>Rettsvern og prioritet</vt:lpstr>
      <vt:lpstr>Avtalepant i løsøre</vt:lpstr>
      <vt:lpstr>Salgspant</vt:lpstr>
      <vt:lpstr>Driftstilbehørspant </vt:lpstr>
      <vt:lpstr>Pant i varelager</vt:lpstr>
      <vt:lpstr>Pant i fordringer</vt:lpstr>
      <vt:lpstr>Pant i fordringer (forts.)</vt:lpstr>
      <vt:lpstr>Utleggspant</vt:lpstr>
      <vt:lpstr>Legalpant</vt:lpstr>
      <vt:lpstr>Pant i konkurs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Panterett JUS3213 2024V</dc:title>
  <dc:creator>Erik Røsæg</dc:creator>
  <cp:lastModifiedBy>Erik Røsæg</cp:lastModifiedBy>
  <cp:revision>47</cp:revision>
  <cp:lastPrinted>2002-09-03T13:41:42Z</cp:lastPrinted>
  <dcterms:created xsi:type="dcterms:W3CDTF">2024-08-16T11:03:16Z</dcterms:created>
  <dcterms:modified xsi:type="dcterms:W3CDTF">2025-02-07T13:33:58Z</dcterms:modified>
</cp:coreProperties>
</file>